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10/28/2011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577850"/>
            <a:ext cx="8649851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28 </a:t>
            </a:r>
            <a:r>
              <a:rPr lang="fr-FR" sz="3200" dirty="0" smtClean="0">
                <a:latin typeface="Kristen ITC" pitchFamily="66" charset="0"/>
              </a:rPr>
              <a:t>octobre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1166381" y="2098785"/>
            <a:ext cx="6705601" cy="584775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Kristen ITC" pitchFamily="66" charset="0"/>
              </a:rPr>
              <a:t>àFM</a:t>
            </a:r>
            <a:r>
              <a:rPr lang="fr-FR" sz="3200" dirty="0" smtClean="0">
                <a:latin typeface="Kristen ITC" pitchFamily="66" charset="0"/>
              </a:rPr>
              <a:t>: </a:t>
            </a:r>
            <a:r>
              <a:rPr lang="fr-FR" sz="3200" dirty="0" smtClean="0">
                <a:latin typeface="Kristen ITC" pitchFamily="66" charset="0"/>
              </a:rPr>
              <a:t>mettez en français: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TextBox 6"/>
          <p:cNvSpPr txBox="1"/>
          <p:nvPr/>
        </p:nvSpPr>
        <p:spPr>
          <a:xfrm>
            <a:off x="229674" y="3276600"/>
            <a:ext cx="8649851" cy="255454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ctr">
              <a:buAutoNum type="arabicPeriod"/>
            </a:pPr>
            <a:r>
              <a:rPr lang="en-US" sz="3200" dirty="0" smtClean="0">
                <a:latin typeface="Kristen ITC" pitchFamily="66" charset="0"/>
              </a:rPr>
              <a:t>A school</a:t>
            </a:r>
          </a:p>
          <a:p>
            <a:pPr marL="514350" indent="-514350" algn="ctr">
              <a:buAutoNum type="arabicPeriod"/>
            </a:pPr>
            <a:r>
              <a:rPr lang="en-US" sz="3200" dirty="0" smtClean="0">
                <a:latin typeface="Kristen ITC" pitchFamily="66" charset="0"/>
              </a:rPr>
              <a:t>A pencil</a:t>
            </a:r>
            <a:endParaRPr lang="en-US" sz="3200" dirty="0" smtClean="0">
              <a:latin typeface="Kristen ITC" pitchFamily="66" charset="0"/>
            </a:endParaRPr>
          </a:p>
          <a:p>
            <a:pPr marL="514350" indent="-514350" algn="ctr">
              <a:buAutoNum type="arabicPeriod"/>
            </a:pPr>
            <a:r>
              <a:rPr lang="en-US" sz="3200" dirty="0" smtClean="0">
                <a:latin typeface="Kristen ITC" pitchFamily="66" charset="0"/>
              </a:rPr>
              <a:t>An intelligent girl</a:t>
            </a:r>
          </a:p>
          <a:p>
            <a:pPr marL="514350" indent="-514350" algn="ctr">
              <a:buAutoNum type="arabicPeriod"/>
            </a:pPr>
            <a:r>
              <a:rPr lang="en-US" sz="3200" smtClean="0">
                <a:latin typeface="Kristen ITC" pitchFamily="66" charset="0"/>
              </a:rPr>
              <a:t>An outgoing boy</a:t>
            </a:r>
          </a:p>
          <a:p>
            <a:pPr marL="514350" indent="-514350" algn="ctr">
              <a:buAutoNum type="arabicPeriod"/>
            </a:pPr>
            <a:r>
              <a:rPr lang="en-US" sz="3200" dirty="0" smtClean="0">
                <a:latin typeface="Kristen ITC" pitchFamily="66" charset="0"/>
              </a:rPr>
              <a:t>A dynamic student</a:t>
            </a: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25</Words>
  <Application>Microsoft Office PowerPoint</Application>
  <PresentationFormat>On-screen Show (4:3)</PresentationFormat>
  <Paragraphs>8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29</cp:revision>
  <dcterms:created xsi:type="dcterms:W3CDTF">2011-09-14T23:22:57Z</dcterms:created>
  <dcterms:modified xsi:type="dcterms:W3CDTF">2011-10-28T12:25:43Z</dcterms:modified>
</cp:coreProperties>
</file>